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Outfit ExtraBold"/>
      <p:bold r:id="rId11"/>
    </p:embeddedFont>
    <p:embeddedFont>
      <p:font typeface="Montserrat Black"/>
      <p:bold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Outfit Light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utfitExtraBold-bold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Black-boldItalic.fntdata"/><Relationship Id="rId12" Type="http://schemas.openxmlformats.org/officeDocument/2006/relationships/font" Target="fonts/MontserratBlack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utfitLight-bold.fntdata"/><Relationship Id="rId6" Type="http://schemas.openxmlformats.org/officeDocument/2006/relationships/slide" Target="slides/slide1.xml"/><Relationship Id="rId18" Type="http://schemas.openxmlformats.org/officeDocument/2006/relationships/font" Target="fonts/OutfitLight-regular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11860bfad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11860bfad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due colonne 1">
  <p:cSld name="TITLE_AND_TWO_COLUMNS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1969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utfit Light"/>
              <a:buNone/>
              <a:defRPr>
                <a:solidFill>
                  <a:schemeClr val="lt1"/>
                </a:solidFill>
                <a:latin typeface="Outfit Light"/>
                <a:ea typeface="Outfit Light"/>
                <a:cs typeface="Outfit Light"/>
                <a:sym typeface="Outfit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utfit Light"/>
              <a:buNone/>
              <a:defRPr>
                <a:solidFill>
                  <a:schemeClr val="lt1"/>
                </a:solidFill>
                <a:latin typeface="Outfit Light"/>
                <a:ea typeface="Outfit Light"/>
                <a:cs typeface="Outfit Light"/>
                <a:sym typeface="Outfit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utfit Light"/>
              <a:buNone/>
              <a:defRPr>
                <a:solidFill>
                  <a:schemeClr val="lt1"/>
                </a:solidFill>
                <a:latin typeface="Outfit Light"/>
                <a:ea typeface="Outfit Light"/>
                <a:cs typeface="Outfit Light"/>
                <a:sym typeface="Outfit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utfit Light"/>
              <a:buNone/>
              <a:defRPr>
                <a:solidFill>
                  <a:schemeClr val="lt1"/>
                </a:solidFill>
                <a:latin typeface="Outfit Light"/>
                <a:ea typeface="Outfit Light"/>
                <a:cs typeface="Outfit Light"/>
                <a:sym typeface="Outfit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utfit Light"/>
              <a:buNone/>
              <a:defRPr>
                <a:solidFill>
                  <a:schemeClr val="lt1"/>
                </a:solidFill>
                <a:latin typeface="Outfit Light"/>
                <a:ea typeface="Outfit Light"/>
                <a:cs typeface="Outfit Light"/>
                <a:sym typeface="Outfit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utfit Light"/>
              <a:buNone/>
              <a:defRPr>
                <a:solidFill>
                  <a:schemeClr val="lt1"/>
                </a:solidFill>
                <a:latin typeface="Outfit Light"/>
                <a:ea typeface="Outfit Light"/>
                <a:cs typeface="Outfit Light"/>
                <a:sym typeface="Outfit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utfit Light"/>
              <a:buNone/>
              <a:defRPr>
                <a:solidFill>
                  <a:schemeClr val="lt1"/>
                </a:solidFill>
                <a:latin typeface="Outfit Light"/>
                <a:ea typeface="Outfit Light"/>
                <a:cs typeface="Outfit Light"/>
                <a:sym typeface="Outfit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utfit Light"/>
              <a:buNone/>
              <a:defRPr>
                <a:solidFill>
                  <a:schemeClr val="lt1"/>
                </a:solidFill>
                <a:latin typeface="Outfit Light"/>
                <a:ea typeface="Outfit Light"/>
                <a:cs typeface="Outfit Light"/>
                <a:sym typeface="Outfit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utfit Light"/>
              <a:buNone/>
              <a:defRPr>
                <a:solidFill>
                  <a:schemeClr val="lt1"/>
                </a:solidFill>
                <a:latin typeface="Outfit Light"/>
                <a:ea typeface="Outfit Light"/>
                <a:cs typeface="Outfit Light"/>
                <a:sym typeface="Outfit Light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53" name="Google Shape;53;p13"/>
          <p:cNvSpPr txBox="1"/>
          <p:nvPr>
            <p:ph idx="2" type="title"/>
          </p:nvPr>
        </p:nvSpPr>
        <p:spPr>
          <a:xfrm>
            <a:off x="311700" y="222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utfit ExtraBold"/>
              <a:buNone/>
              <a:defRPr sz="2100">
                <a:solidFill>
                  <a:schemeClr val="lt1"/>
                </a:solidFill>
                <a:latin typeface="Outfit ExtraBold"/>
                <a:ea typeface="Outfit ExtraBold"/>
                <a:cs typeface="Outfit ExtraBold"/>
                <a:sym typeface="Outfit Extra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utfit ExtraBold"/>
              <a:buNone/>
              <a:defRPr sz="2100">
                <a:solidFill>
                  <a:schemeClr val="lt1"/>
                </a:solidFill>
                <a:latin typeface="Outfit ExtraBold"/>
                <a:ea typeface="Outfit ExtraBold"/>
                <a:cs typeface="Outfit ExtraBold"/>
                <a:sym typeface="Outfit Extra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utfit ExtraBold"/>
              <a:buNone/>
              <a:defRPr sz="2100">
                <a:solidFill>
                  <a:schemeClr val="lt1"/>
                </a:solidFill>
                <a:latin typeface="Outfit ExtraBold"/>
                <a:ea typeface="Outfit ExtraBold"/>
                <a:cs typeface="Outfit ExtraBold"/>
                <a:sym typeface="Outfit Extra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utfit ExtraBold"/>
              <a:buNone/>
              <a:defRPr sz="2100">
                <a:solidFill>
                  <a:schemeClr val="lt1"/>
                </a:solidFill>
                <a:latin typeface="Outfit ExtraBold"/>
                <a:ea typeface="Outfit ExtraBold"/>
                <a:cs typeface="Outfit ExtraBold"/>
                <a:sym typeface="Outfit Extra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utfit ExtraBold"/>
              <a:buNone/>
              <a:defRPr sz="2100">
                <a:solidFill>
                  <a:schemeClr val="lt1"/>
                </a:solidFill>
                <a:latin typeface="Outfit ExtraBold"/>
                <a:ea typeface="Outfit ExtraBold"/>
                <a:cs typeface="Outfit ExtraBold"/>
                <a:sym typeface="Outfit Extra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utfit ExtraBold"/>
              <a:buNone/>
              <a:defRPr sz="2100">
                <a:solidFill>
                  <a:schemeClr val="lt1"/>
                </a:solidFill>
                <a:latin typeface="Outfit ExtraBold"/>
                <a:ea typeface="Outfit ExtraBold"/>
                <a:cs typeface="Outfit ExtraBold"/>
                <a:sym typeface="Outfit Extra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utfit ExtraBold"/>
              <a:buNone/>
              <a:defRPr sz="2100">
                <a:solidFill>
                  <a:schemeClr val="lt1"/>
                </a:solidFill>
                <a:latin typeface="Outfit ExtraBold"/>
                <a:ea typeface="Outfit ExtraBold"/>
                <a:cs typeface="Outfit ExtraBold"/>
                <a:sym typeface="Outfit Extra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utfit ExtraBold"/>
              <a:buNone/>
              <a:defRPr sz="2100">
                <a:solidFill>
                  <a:schemeClr val="lt1"/>
                </a:solidFill>
                <a:latin typeface="Outfit ExtraBold"/>
                <a:ea typeface="Outfit ExtraBold"/>
                <a:cs typeface="Outfit ExtraBold"/>
                <a:sym typeface="Outfit Extra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utfit ExtraBold"/>
              <a:buNone/>
              <a:defRPr sz="2100">
                <a:solidFill>
                  <a:schemeClr val="lt1"/>
                </a:solidFill>
                <a:latin typeface="Outfit ExtraBold"/>
                <a:ea typeface="Outfit ExtraBold"/>
                <a:cs typeface="Outfit ExtraBold"/>
                <a:sym typeface="Outfit ExtraBold"/>
              </a:defRPr>
            </a:lvl9pPr>
          </a:lstStyle>
          <a:p/>
        </p:txBody>
      </p:sp>
      <p:pic>
        <p:nvPicPr>
          <p:cNvPr id="54" name="Google Shape;54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538178" y="263925"/>
            <a:ext cx="1341401" cy="2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oogle Shape;59;p14"/>
          <p:cNvCxnSpPr>
            <a:endCxn id="60" idx="2"/>
          </p:cNvCxnSpPr>
          <p:nvPr/>
        </p:nvCxnSpPr>
        <p:spPr>
          <a:xfrm>
            <a:off x="466338" y="2701900"/>
            <a:ext cx="7984200" cy="73800"/>
          </a:xfrm>
          <a:prstGeom prst="straightConnector1">
            <a:avLst/>
          </a:prstGeom>
          <a:noFill/>
          <a:ln cap="flat" cmpd="sng" w="2857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4"/>
          <p:cNvCxnSpPr>
            <a:stCxn id="62" idx="2"/>
          </p:cNvCxnSpPr>
          <p:nvPr/>
        </p:nvCxnSpPr>
        <p:spPr>
          <a:xfrm>
            <a:off x="4649325" y="702050"/>
            <a:ext cx="300" cy="39735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63" name="Google Shape;63;p14"/>
          <p:cNvSpPr txBox="1"/>
          <p:nvPr/>
        </p:nvSpPr>
        <p:spPr>
          <a:xfrm>
            <a:off x="414325" y="2282600"/>
            <a:ext cx="1321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VIA DA…</a:t>
            </a:r>
            <a:endParaRPr sz="20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6974025" y="2385625"/>
            <a:ext cx="15105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Verso…</a:t>
            </a:r>
            <a:endParaRPr sz="21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4063375" y="1966925"/>
            <a:ext cx="1233600" cy="1132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39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io</a:t>
            </a:r>
            <a:endParaRPr sz="39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5394025" y="2174400"/>
            <a:ext cx="979800" cy="489900"/>
          </a:xfrm>
          <a:prstGeom prst="striped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3538725" y="-67450"/>
            <a:ext cx="2221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ESPERIENZA CINQUE SENSI</a:t>
            </a:r>
            <a:endParaRPr sz="19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930050" y="4743300"/>
            <a:ext cx="329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ESPERIENZA INTERIORE</a:t>
            </a:r>
            <a:endParaRPr sz="18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171825" y="86450"/>
            <a:ext cx="30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Cosa faccio per ridurre qualsiasi emozione indesiderata?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293325" y="4407500"/>
            <a:ext cx="3579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Cosa emerge dentro di me e mi ostacola?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4904625" y="4240925"/>
            <a:ext cx="35799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Chi e Cosa sono davvero importanti per me? Come si allineano la mia professione e le mie aspirazioni di vita con chi o cosa è importante per me?</a:t>
            </a:r>
            <a:endParaRPr sz="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759924" y="86450"/>
            <a:ext cx="3291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Cosa faccio per muovermi verso chi o cosa è importante per me?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4"/>
          <p:cNvSpPr/>
          <p:nvPr/>
        </p:nvSpPr>
        <p:spPr>
          <a:xfrm rot="10800000">
            <a:off x="2930050" y="2195525"/>
            <a:ext cx="979800" cy="489900"/>
          </a:xfrm>
          <a:prstGeom prst="striped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DB0000">
                  <a:alpha val="67760"/>
                </a:srgbClr>
              </a:gs>
              <a:gs pos="100000">
                <a:srgbClr val="540303">
                  <a:alpha val="67760"/>
                </a:srgbClr>
              </a:gs>
            </a:gsLst>
            <a:lin ang="5400012" scaled="0"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 rot="-5398425">
            <a:off x="-1402125" y="2429350"/>
            <a:ext cx="32748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3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Sollievo</a:t>
            </a:r>
            <a:endParaRPr sz="37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4"/>
          <p:cNvSpPr txBox="1"/>
          <p:nvPr/>
        </p:nvSpPr>
        <p:spPr>
          <a:xfrm rot="5401575">
            <a:off x="7159487" y="2429350"/>
            <a:ext cx="32748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3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Soddisfazione</a:t>
            </a:r>
            <a:endParaRPr sz="37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384750" y="702050"/>
            <a:ext cx="3549300" cy="1215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5151550" y="680350"/>
            <a:ext cx="3103500" cy="1215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494800" y="2983650"/>
            <a:ext cx="3291300" cy="1215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 txBox="1"/>
          <p:nvPr/>
        </p:nvSpPr>
        <p:spPr>
          <a:xfrm>
            <a:off x="5218150" y="3025025"/>
            <a:ext cx="2970300" cy="1215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