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Montserrat SemiBold"/>
      <p:regular r:id="rId7"/>
      <p:bold r:id="rId8"/>
      <p:italic r:id="rId9"/>
      <p:boldItalic r:id="rId10"/>
    </p:embeddedFont>
    <p:embeddedFont>
      <p:font typeface="Outfit ExtraBold"/>
      <p:bold r:id="rId11"/>
    </p:embeddedFont>
    <p:embeddedFont>
      <p:font typeface="Montserrat Black"/>
      <p:bold r:id="rId12"/>
      <p:boldItalic r:id="rId13"/>
    </p:embeddedFont>
    <p:embeddedFont>
      <p:font typeface="Montserrat"/>
      <p:regular r:id="rId14"/>
      <p:bold r:id="rId15"/>
      <p:italic r:id="rId16"/>
      <p:boldItalic r:id="rId17"/>
    </p:embeddedFont>
    <p:embeddedFont>
      <p:font typeface="Outfit Light"/>
      <p:regular r:id="rId18"/>
      <p:bold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OutfitExtraBold-bold.fntdata"/><Relationship Id="rId10" Type="http://schemas.openxmlformats.org/officeDocument/2006/relationships/font" Target="fonts/MontserratSemiBold-boldItalic.fntdata"/><Relationship Id="rId13" Type="http://schemas.openxmlformats.org/officeDocument/2006/relationships/font" Target="fonts/MontserratBlack-boldItalic.fntdata"/><Relationship Id="rId12" Type="http://schemas.openxmlformats.org/officeDocument/2006/relationships/font" Target="fonts/MontserratBlack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MontserratSemiBold-italic.fntdata"/><Relationship Id="rId15" Type="http://schemas.openxmlformats.org/officeDocument/2006/relationships/font" Target="fonts/Montserrat-bold.fntdata"/><Relationship Id="rId14" Type="http://schemas.openxmlformats.org/officeDocument/2006/relationships/font" Target="fonts/Montserrat-regular.fntdata"/><Relationship Id="rId17" Type="http://schemas.openxmlformats.org/officeDocument/2006/relationships/font" Target="fonts/Montserrat-boldItalic.fntdata"/><Relationship Id="rId16" Type="http://schemas.openxmlformats.org/officeDocument/2006/relationships/font" Target="fonts/Montserrat-italic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OutfitLight-bold.fntdata"/><Relationship Id="rId6" Type="http://schemas.openxmlformats.org/officeDocument/2006/relationships/slide" Target="slides/slide1.xml"/><Relationship Id="rId18" Type="http://schemas.openxmlformats.org/officeDocument/2006/relationships/font" Target="fonts/OutfitLight-regular.fntdata"/><Relationship Id="rId7" Type="http://schemas.openxmlformats.org/officeDocument/2006/relationships/font" Target="fonts/MontserratSemiBold-regular.fntdata"/><Relationship Id="rId8" Type="http://schemas.openxmlformats.org/officeDocument/2006/relationships/font" Target="fonts/MontserratSemiBold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211860bfad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211860bfad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due colonne 1">
  <p:cSld name="TITLE_AND_TWO_COLUMNS_1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311700" y="1969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Outfit Light"/>
              <a:buNone/>
              <a:defRPr>
                <a:solidFill>
                  <a:schemeClr val="lt1"/>
                </a:solidFill>
                <a:latin typeface="Outfit Light"/>
                <a:ea typeface="Outfit Light"/>
                <a:cs typeface="Outfit Light"/>
                <a:sym typeface="Outfit Light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Outfit Light"/>
              <a:buNone/>
              <a:defRPr>
                <a:solidFill>
                  <a:schemeClr val="lt1"/>
                </a:solidFill>
                <a:latin typeface="Outfit Light"/>
                <a:ea typeface="Outfit Light"/>
                <a:cs typeface="Outfit Light"/>
                <a:sym typeface="Outfit Light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Outfit Light"/>
              <a:buNone/>
              <a:defRPr>
                <a:solidFill>
                  <a:schemeClr val="lt1"/>
                </a:solidFill>
                <a:latin typeface="Outfit Light"/>
                <a:ea typeface="Outfit Light"/>
                <a:cs typeface="Outfit Light"/>
                <a:sym typeface="Outfit Light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Outfit Light"/>
              <a:buNone/>
              <a:defRPr>
                <a:solidFill>
                  <a:schemeClr val="lt1"/>
                </a:solidFill>
                <a:latin typeface="Outfit Light"/>
                <a:ea typeface="Outfit Light"/>
                <a:cs typeface="Outfit Light"/>
                <a:sym typeface="Outfit Light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Outfit Light"/>
              <a:buNone/>
              <a:defRPr>
                <a:solidFill>
                  <a:schemeClr val="lt1"/>
                </a:solidFill>
                <a:latin typeface="Outfit Light"/>
                <a:ea typeface="Outfit Light"/>
                <a:cs typeface="Outfit Light"/>
                <a:sym typeface="Outfit Light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Outfit Light"/>
              <a:buNone/>
              <a:defRPr>
                <a:solidFill>
                  <a:schemeClr val="lt1"/>
                </a:solidFill>
                <a:latin typeface="Outfit Light"/>
                <a:ea typeface="Outfit Light"/>
                <a:cs typeface="Outfit Light"/>
                <a:sym typeface="Outfit Light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Outfit Light"/>
              <a:buNone/>
              <a:defRPr>
                <a:solidFill>
                  <a:schemeClr val="lt1"/>
                </a:solidFill>
                <a:latin typeface="Outfit Light"/>
                <a:ea typeface="Outfit Light"/>
                <a:cs typeface="Outfit Light"/>
                <a:sym typeface="Outfit Light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Outfit Light"/>
              <a:buNone/>
              <a:defRPr>
                <a:solidFill>
                  <a:schemeClr val="lt1"/>
                </a:solidFill>
                <a:latin typeface="Outfit Light"/>
                <a:ea typeface="Outfit Light"/>
                <a:cs typeface="Outfit Light"/>
                <a:sym typeface="Outfit Light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Outfit Light"/>
              <a:buNone/>
              <a:defRPr>
                <a:solidFill>
                  <a:schemeClr val="lt1"/>
                </a:solidFill>
                <a:latin typeface="Outfit Light"/>
                <a:ea typeface="Outfit Light"/>
                <a:cs typeface="Outfit Light"/>
                <a:sym typeface="Outfit Light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  <p:sp>
        <p:nvSpPr>
          <p:cNvPr id="53" name="Google Shape;53;p13"/>
          <p:cNvSpPr txBox="1"/>
          <p:nvPr>
            <p:ph idx="2" type="title"/>
          </p:nvPr>
        </p:nvSpPr>
        <p:spPr>
          <a:xfrm>
            <a:off x="311700" y="2221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Outfit ExtraBold"/>
              <a:buNone/>
              <a:defRPr sz="2100">
                <a:solidFill>
                  <a:schemeClr val="lt1"/>
                </a:solidFill>
                <a:latin typeface="Outfit ExtraBold"/>
                <a:ea typeface="Outfit ExtraBold"/>
                <a:cs typeface="Outfit ExtraBold"/>
                <a:sym typeface="Outfit ExtraBold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Outfit ExtraBold"/>
              <a:buNone/>
              <a:defRPr sz="2100">
                <a:solidFill>
                  <a:schemeClr val="lt1"/>
                </a:solidFill>
                <a:latin typeface="Outfit ExtraBold"/>
                <a:ea typeface="Outfit ExtraBold"/>
                <a:cs typeface="Outfit ExtraBold"/>
                <a:sym typeface="Outfit ExtraBold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Outfit ExtraBold"/>
              <a:buNone/>
              <a:defRPr sz="2100">
                <a:solidFill>
                  <a:schemeClr val="lt1"/>
                </a:solidFill>
                <a:latin typeface="Outfit ExtraBold"/>
                <a:ea typeface="Outfit ExtraBold"/>
                <a:cs typeface="Outfit ExtraBold"/>
                <a:sym typeface="Outfit ExtraBold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Outfit ExtraBold"/>
              <a:buNone/>
              <a:defRPr sz="2100">
                <a:solidFill>
                  <a:schemeClr val="lt1"/>
                </a:solidFill>
                <a:latin typeface="Outfit ExtraBold"/>
                <a:ea typeface="Outfit ExtraBold"/>
                <a:cs typeface="Outfit ExtraBold"/>
                <a:sym typeface="Outfit ExtraBold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Outfit ExtraBold"/>
              <a:buNone/>
              <a:defRPr sz="2100">
                <a:solidFill>
                  <a:schemeClr val="lt1"/>
                </a:solidFill>
                <a:latin typeface="Outfit ExtraBold"/>
                <a:ea typeface="Outfit ExtraBold"/>
                <a:cs typeface="Outfit ExtraBold"/>
                <a:sym typeface="Outfit ExtraBold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Outfit ExtraBold"/>
              <a:buNone/>
              <a:defRPr sz="2100">
                <a:solidFill>
                  <a:schemeClr val="lt1"/>
                </a:solidFill>
                <a:latin typeface="Outfit ExtraBold"/>
                <a:ea typeface="Outfit ExtraBold"/>
                <a:cs typeface="Outfit ExtraBold"/>
                <a:sym typeface="Outfit ExtraBold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Outfit ExtraBold"/>
              <a:buNone/>
              <a:defRPr sz="2100">
                <a:solidFill>
                  <a:schemeClr val="lt1"/>
                </a:solidFill>
                <a:latin typeface="Outfit ExtraBold"/>
                <a:ea typeface="Outfit ExtraBold"/>
                <a:cs typeface="Outfit ExtraBold"/>
                <a:sym typeface="Outfit ExtraBold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Outfit ExtraBold"/>
              <a:buNone/>
              <a:defRPr sz="2100">
                <a:solidFill>
                  <a:schemeClr val="lt1"/>
                </a:solidFill>
                <a:latin typeface="Outfit ExtraBold"/>
                <a:ea typeface="Outfit ExtraBold"/>
                <a:cs typeface="Outfit ExtraBold"/>
                <a:sym typeface="Outfit ExtraBold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Outfit ExtraBold"/>
              <a:buNone/>
              <a:defRPr sz="2100">
                <a:solidFill>
                  <a:schemeClr val="lt1"/>
                </a:solidFill>
                <a:latin typeface="Outfit ExtraBold"/>
                <a:ea typeface="Outfit ExtraBold"/>
                <a:cs typeface="Outfit ExtraBold"/>
                <a:sym typeface="Outfit ExtraBold"/>
              </a:defRPr>
            </a:lvl9pPr>
          </a:lstStyle>
          <a:p/>
        </p:txBody>
      </p:sp>
      <p:pic>
        <p:nvPicPr>
          <p:cNvPr id="54" name="Google Shape;54;p1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538178" y="263925"/>
            <a:ext cx="1341401" cy="290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9" name="Google Shape;59;p14"/>
          <p:cNvCxnSpPr>
            <a:endCxn id="60" idx="2"/>
          </p:cNvCxnSpPr>
          <p:nvPr/>
        </p:nvCxnSpPr>
        <p:spPr>
          <a:xfrm>
            <a:off x="466338" y="2701900"/>
            <a:ext cx="7984200" cy="73800"/>
          </a:xfrm>
          <a:prstGeom prst="straightConnector1">
            <a:avLst/>
          </a:prstGeom>
          <a:noFill/>
          <a:ln cap="flat" cmpd="sng" w="28575">
            <a:solidFill>
              <a:srgbClr val="666666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1" name="Google Shape;61;p14"/>
          <p:cNvCxnSpPr>
            <a:stCxn id="62" idx="2"/>
          </p:cNvCxnSpPr>
          <p:nvPr/>
        </p:nvCxnSpPr>
        <p:spPr>
          <a:xfrm>
            <a:off x="4649325" y="702050"/>
            <a:ext cx="300" cy="3973500"/>
          </a:xfrm>
          <a:prstGeom prst="straightConnector1">
            <a:avLst/>
          </a:prstGeom>
          <a:noFill/>
          <a:ln cap="flat" cmpd="sng" w="28575">
            <a:solidFill>
              <a:srgbClr val="595959"/>
            </a:solidFill>
            <a:prstDash val="dash"/>
            <a:round/>
            <a:headEnd len="med" w="med" type="none"/>
            <a:tailEnd len="med" w="med" type="none"/>
          </a:ln>
        </p:spPr>
      </p:cxnSp>
      <p:sp>
        <p:nvSpPr>
          <p:cNvPr id="63" name="Google Shape;63;p14"/>
          <p:cNvSpPr txBox="1"/>
          <p:nvPr/>
        </p:nvSpPr>
        <p:spPr>
          <a:xfrm>
            <a:off x="414325" y="2282600"/>
            <a:ext cx="13212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20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VIA DA…</a:t>
            </a:r>
            <a:endParaRPr sz="2000">
              <a:solidFill>
                <a:schemeClr val="dk1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6974025" y="2385625"/>
            <a:ext cx="15105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it" sz="21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Verso…</a:t>
            </a:r>
            <a:endParaRPr sz="2100">
              <a:solidFill>
                <a:schemeClr val="dk1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65" name="Google Shape;65;p14"/>
          <p:cNvSpPr/>
          <p:nvPr/>
        </p:nvSpPr>
        <p:spPr>
          <a:xfrm>
            <a:off x="4063375" y="1966925"/>
            <a:ext cx="1233600" cy="11328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 sz="3900">
                <a:solidFill>
                  <a:schemeClr val="dk1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io</a:t>
            </a:r>
            <a:endParaRPr sz="3900">
              <a:solidFill>
                <a:schemeClr val="dk1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66" name="Google Shape;66;p14"/>
          <p:cNvSpPr/>
          <p:nvPr/>
        </p:nvSpPr>
        <p:spPr>
          <a:xfrm>
            <a:off x="5394025" y="2174400"/>
            <a:ext cx="979800" cy="489900"/>
          </a:xfrm>
          <a:prstGeom prst="stripedRightArrow">
            <a:avLst>
              <a:gd fmla="val 50000" name="adj1"/>
              <a:gd fmla="val 50000" name="adj2"/>
            </a:avLst>
          </a:prstGeom>
          <a:gradFill>
            <a:gsLst>
              <a:gs pos="0">
                <a:srgbClr val="DFE9FB"/>
              </a:gs>
              <a:gs pos="100000">
                <a:srgbClr val="6E9BE7"/>
              </a:gs>
            </a:gsLst>
            <a:path path="circle">
              <a:fillToRect b="50%" l="50%" r="50%" t="50%"/>
            </a:path>
            <a:tileRect/>
          </a:gra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4"/>
          <p:cNvSpPr txBox="1"/>
          <p:nvPr/>
        </p:nvSpPr>
        <p:spPr>
          <a:xfrm>
            <a:off x="3538725" y="-67450"/>
            <a:ext cx="22212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 sz="19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ESPERIENZA CINQUE SENSI</a:t>
            </a:r>
            <a:endParaRPr sz="1900">
              <a:solidFill>
                <a:schemeClr val="dk1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67" name="Google Shape;67;p14"/>
          <p:cNvSpPr txBox="1"/>
          <p:nvPr/>
        </p:nvSpPr>
        <p:spPr>
          <a:xfrm>
            <a:off x="2930050" y="4743300"/>
            <a:ext cx="3291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ESPERIENZA INTERIORE</a:t>
            </a:r>
            <a:endParaRPr sz="1800">
              <a:solidFill>
                <a:schemeClr val="dk1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68" name="Google Shape;68;p14"/>
          <p:cNvSpPr txBox="1"/>
          <p:nvPr/>
        </p:nvSpPr>
        <p:spPr>
          <a:xfrm>
            <a:off x="171825" y="86450"/>
            <a:ext cx="30681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12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Cosa faccio per ridurre qualsiasi emozione indesiderata?</a:t>
            </a:r>
            <a:endParaRPr sz="12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9" name="Google Shape;69;p14"/>
          <p:cNvSpPr txBox="1"/>
          <p:nvPr/>
        </p:nvSpPr>
        <p:spPr>
          <a:xfrm>
            <a:off x="293325" y="4407500"/>
            <a:ext cx="35799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it" sz="12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Cosa emerge dentro di me e mi ostacola?</a:t>
            </a:r>
            <a:endParaRPr sz="12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0" name="Google Shape;70;p14"/>
          <p:cNvSpPr txBox="1"/>
          <p:nvPr/>
        </p:nvSpPr>
        <p:spPr>
          <a:xfrm>
            <a:off x="4904625" y="4240925"/>
            <a:ext cx="3579900" cy="6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9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Chi e Cosa sono davvero importanti per me? Come si allineano la mia professione e le mie aspirazioni di vita con chi o cosa è importante per me?</a:t>
            </a:r>
            <a:endParaRPr sz="9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1" name="Google Shape;71;p14"/>
          <p:cNvSpPr txBox="1"/>
          <p:nvPr/>
        </p:nvSpPr>
        <p:spPr>
          <a:xfrm>
            <a:off x="5759924" y="86450"/>
            <a:ext cx="32913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11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Cosa faccio per muovermi verso chi o cosa è importante per me?</a:t>
            </a:r>
            <a:endParaRPr sz="11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2" name="Google Shape;72;p14"/>
          <p:cNvSpPr/>
          <p:nvPr/>
        </p:nvSpPr>
        <p:spPr>
          <a:xfrm rot="10800000">
            <a:off x="2930050" y="2195525"/>
            <a:ext cx="979800" cy="489900"/>
          </a:xfrm>
          <a:prstGeom prst="stripedRightArrow">
            <a:avLst>
              <a:gd fmla="val 50000" name="adj1"/>
              <a:gd fmla="val 50000" name="adj2"/>
            </a:avLst>
          </a:prstGeom>
          <a:gradFill>
            <a:gsLst>
              <a:gs pos="0">
                <a:srgbClr val="DB0000">
                  <a:alpha val="67760"/>
                </a:srgbClr>
              </a:gs>
              <a:gs pos="100000">
                <a:srgbClr val="540303">
                  <a:alpha val="67760"/>
                </a:srgbClr>
              </a:gs>
            </a:gsLst>
            <a:lin ang="5400012" scaled="0"/>
          </a:gra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4"/>
          <p:cNvSpPr txBox="1"/>
          <p:nvPr/>
        </p:nvSpPr>
        <p:spPr>
          <a:xfrm rot="-5398425">
            <a:off x="-1402125" y="2429350"/>
            <a:ext cx="3274800" cy="69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 sz="33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Sollievo</a:t>
            </a:r>
            <a:endParaRPr sz="37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0" name="Google Shape;60;p14"/>
          <p:cNvSpPr txBox="1"/>
          <p:nvPr/>
        </p:nvSpPr>
        <p:spPr>
          <a:xfrm rot="5401575">
            <a:off x="7159487" y="2429350"/>
            <a:ext cx="3274800" cy="69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 sz="33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Soddisfazione</a:t>
            </a:r>
            <a:endParaRPr sz="37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4" name="Google Shape;74;p14"/>
          <p:cNvSpPr txBox="1"/>
          <p:nvPr/>
        </p:nvSpPr>
        <p:spPr>
          <a:xfrm>
            <a:off x="384750" y="702050"/>
            <a:ext cx="3549300" cy="12159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14"/>
          <p:cNvSpPr txBox="1"/>
          <p:nvPr/>
        </p:nvSpPr>
        <p:spPr>
          <a:xfrm>
            <a:off x="5151550" y="680350"/>
            <a:ext cx="3103500" cy="12159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14"/>
          <p:cNvSpPr txBox="1"/>
          <p:nvPr/>
        </p:nvSpPr>
        <p:spPr>
          <a:xfrm>
            <a:off x="494800" y="2983650"/>
            <a:ext cx="3291300" cy="12159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14"/>
          <p:cNvSpPr txBox="1"/>
          <p:nvPr/>
        </p:nvSpPr>
        <p:spPr>
          <a:xfrm>
            <a:off x="5218150" y="3025025"/>
            <a:ext cx="2970300" cy="12159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3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