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Montserrat"/>
      <p:regular r:id="rId7"/>
      <p:bold r:id="rId8"/>
      <p:italic r:id="rId9"/>
      <p:boldItalic r:id="rId10"/>
    </p:embeddedFont>
    <p:embeddedFont>
      <p:font typeface="Oswald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Oswald-regular.fntdata"/><Relationship Id="rId10" Type="http://schemas.openxmlformats.org/officeDocument/2006/relationships/font" Target="fonts/Montserrat-boldItalic.fntdata"/><Relationship Id="rId12" Type="http://schemas.openxmlformats.org/officeDocument/2006/relationships/font" Target="fonts/Oswald-bold.fntdata"/><Relationship Id="rId9" Type="http://schemas.openxmlformats.org/officeDocument/2006/relationships/font" Target="fonts/Montserra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ntserrat-regular.fntdata"/><Relationship Id="rId8" Type="http://schemas.openxmlformats.org/officeDocument/2006/relationships/font" Target="fonts/Montserr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121ff8fc2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121ff8fc2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7067700" y="400"/>
            <a:ext cx="2076300" cy="5143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0"/>
            <a:ext cx="2076300" cy="5143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4038600" y="2109225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EFEFE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it" sz="900">
                <a:latin typeface="Montserrat"/>
                <a:ea typeface="Montserrat"/>
                <a:cs typeface="Montserrat"/>
                <a:sym typeface="Montserrat"/>
              </a:rPr>
              <a:t>ARCHETIPO</a:t>
            </a:r>
            <a:endParaRPr b="1" i="1" sz="9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4041952" y="3098383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3156952" y="3584816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3156952" y="2606528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000">
                <a:latin typeface="Montserrat"/>
                <a:ea typeface="Montserrat"/>
                <a:cs typeface="Montserrat"/>
                <a:sym typeface="Montserrat"/>
              </a:rPr>
              <a:t>Instancabile 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4038602" y="1125504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600">
                <a:latin typeface="Montserrat"/>
                <a:ea typeface="Montserrat"/>
                <a:cs typeface="Montserrat"/>
                <a:sym typeface="Montserrat"/>
              </a:rPr>
              <a:t>CARATTERISTICA</a:t>
            </a:r>
            <a:endParaRPr sz="6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4038602" y="141784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Abilità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3156952" y="628109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Abilità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2278421" y="1125496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Abilità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2278417" y="2106454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Abilità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2278417" y="3087400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3156952" y="2599247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CARATTERISTICA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4042802" y="4087541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7730937" y="99896"/>
            <a:ext cx="855600" cy="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800">
                <a:latin typeface="Montserrat"/>
                <a:ea typeface="Montserrat"/>
                <a:cs typeface="Montserrat"/>
                <a:sym typeface="Montserrat"/>
              </a:rPr>
              <a:t>RISORSE ESTERNE</a:t>
            </a:r>
            <a:endParaRPr b="1" sz="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39718" y="2968397"/>
            <a:ext cx="1978200" cy="21003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LA MIA PIU’ GRANDE RISORSA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39650" y="15375"/>
            <a:ext cx="1978200" cy="263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Nome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39650" y="344778"/>
            <a:ext cx="1978200" cy="391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COSA E’ PIU’ IMPORTANTE PER ME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2" name="Google Shape;72;p13"/>
          <p:cNvSpPr/>
          <p:nvPr/>
        </p:nvSpPr>
        <p:spPr>
          <a:xfrm>
            <a:off x="4924123" y="3592077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3" name="Google Shape;73;p13"/>
          <p:cNvSpPr/>
          <p:nvPr/>
        </p:nvSpPr>
        <p:spPr>
          <a:xfrm>
            <a:off x="4924123" y="635394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Abilità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4" name="Google Shape;74;p13"/>
          <p:cNvSpPr/>
          <p:nvPr/>
        </p:nvSpPr>
        <p:spPr>
          <a:xfrm>
            <a:off x="4924123" y="2606533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5" name="Google Shape;75;p13"/>
          <p:cNvSpPr/>
          <p:nvPr/>
        </p:nvSpPr>
        <p:spPr>
          <a:xfrm>
            <a:off x="5805477" y="1132781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6" name="Google Shape;76;p13"/>
          <p:cNvSpPr/>
          <p:nvPr/>
        </p:nvSpPr>
        <p:spPr>
          <a:xfrm>
            <a:off x="5805473" y="2113740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5805475" y="3094675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39650" y="825137"/>
            <a:ext cx="1978200" cy="2054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IL MIO PUNTO DEBOLE</a:t>
            </a:r>
            <a:endParaRPr sz="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9" name="Google Shape;79;p13"/>
          <p:cNvSpPr/>
          <p:nvPr/>
        </p:nvSpPr>
        <p:spPr>
          <a:xfrm>
            <a:off x="7730931" y="4175452"/>
            <a:ext cx="855600" cy="741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0" name="Google Shape;80;p13"/>
          <p:cNvSpPr/>
          <p:nvPr/>
        </p:nvSpPr>
        <p:spPr>
          <a:xfrm>
            <a:off x="7730931" y="3391170"/>
            <a:ext cx="855600" cy="741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1" name="Google Shape;81;p13"/>
          <p:cNvSpPr/>
          <p:nvPr/>
        </p:nvSpPr>
        <p:spPr>
          <a:xfrm>
            <a:off x="7724981" y="1301309"/>
            <a:ext cx="855600" cy="741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2" name="Google Shape;82;p13"/>
          <p:cNvSpPr/>
          <p:nvPr/>
        </p:nvSpPr>
        <p:spPr>
          <a:xfrm>
            <a:off x="7724981" y="499741"/>
            <a:ext cx="855600" cy="741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7730937" y="3128083"/>
            <a:ext cx="855600" cy="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800">
                <a:latin typeface="Montserrat"/>
                <a:ea typeface="Montserrat"/>
                <a:cs typeface="Montserrat"/>
                <a:sym typeface="Montserrat"/>
              </a:rPr>
              <a:t>NEMICI</a:t>
            </a:r>
            <a:endParaRPr b="1" sz="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4" name="Google Shape;84;p13"/>
          <p:cNvSpPr/>
          <p:nvPr/>
        </p:nvSpPr>
        <p:spPr>
          <a:xfrm>
            <a:off x="4924123" y="1620970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600">
                <a:latin typeface="Montserrat"/>
                <a:ea typeface="Montserrat"/>
                <a:cs typeface="Montserrat"/>
                <a:sym typeface="Montserrat"/>
              </a:rPr>
              <a:t>CARATTERISTICA</a:t>
            </a:r>
            <a:endParaRPr sz="6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3156952" y="1617310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CARATTERISTICA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