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Montserrat-boldItalic.fntdata"/><Relationship Id="rId12" Type="http://schemas.openxmlformats.org/officeDocument/2006/relationships/font" Target="fonts/Oswald-bold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21ff8fc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21ff8fc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067700" y="400"/>
            <a:ext cx="20763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0"/>
            <a:ext cx="20763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038600" y="2109225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EFEFE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it" sz="900">
                <a:latin typeface="Montserrat"/>
                <a:ea typeface="Montserrat"/>
                <a:cs typeface="Montserrat"/>
                <a:sym typeface="Montserrat"/>
              </a:rPr>
              <a:t>ARCHETIPO</a:t>
            </a:r>
            <a:endParaRPr b="1" i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041952" y="3098383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156952" y="3584816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156952" y="2606528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latin typeface="Montserrat"/>
                <a:ea typeface="Montserrat"/>
                <a:cs typeface="Montserrat"/>
                <a:sym typeface="Montserrat"/>
              </a:rPr>
              <a:t>Instancabile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038602" y="112550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latin typeface="Montserrat"/>
                <a:ea typeface="Montserrat"/>
                <a:cs typeface="Montserrat"/>
                <a:sym typeface="Montserrat"/>
              </a:rPr>
              <a:t>CARATTERISTICA</a:t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038602" y="14178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Abilità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156952" y="628109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Abilità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278421" y="1125496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Abilità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278417" y="210645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Abilità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2278417" y="308740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156952" y="2599247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CARATTERISTICA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042802" y="4087541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730937" y="99896"/>
            <a:ext cx="8556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latin typeface="Montserrat"/>
                <a:ea typeface="Montserrat"/>
                <a:cs typeface="Montserrat"/>
                <a:sym typeface="Montserrat"/>
              </a:rPr>
              <a:t>RISORSE ESTERNE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718" y="2968397"/>
            <a:ext cx="1978200" cy="2100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MIA PIU’ GRANDE RISORSA</a:t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9650" y="15375"/>
            <a:ext cx="1978200" cy="26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Nome</a:t>
            </a:r>
            <a:endParaRPr b="1"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650" y="344778"/>
            <a:ext cx="1978200" cy="39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COSA E’ PIU’ IMPORTANTE PER ME</a:t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4924123" y="3592077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4924123" y="635394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Abilità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924123" y="2606533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5805477" y="1132781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805473" y="211374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805475" y="3094675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650" y="825137"/>
            <a:ext cx="1978200" cy="20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MIO PUNTO DEBOLE</a:t>
            </a:r>
            <a:endParaRPr sz="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7730931" y="4175452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7730931" y="3391170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7724981" y="1301309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7724981" y="499741"/>
            <a:ext cx="855600" cy="74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7730937" y="3128083"/>
            <a:ext cx="855600" cy="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800">
                <a:latin typeface="Montserrat"/>
                <a:ea typeface="Montserrat"/>
                <a:cs typeface="Montserrat"/>
                <a:sym typeface="Montserrat"/>
              </a:rPr>
              <a:t>NEMICI</a:t>
            </a:r>
            <a:endParaRPr b="1"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924123" y="162097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600">
                <a:latin typeface="Montserrat"/>
                <a:ea typeface="Montserrat"/>
                <a:cs typeface="Montserrat"/>
                <a:sym typeface="Montserrat"/>
              </a:rPr>
              <a:t>CARATTERISTICA</a:t>
            </a:r>
            <a:endParaRPr sz="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156952" y="1617310"/>
            <a:ext cx="1058400" cy="9168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CARATTERISTICA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