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Montserrat-boldItalic.fntdata"/><Relationship Id="rId12" Type="http://schemas.openxmlformats.org/officeDocument/2006/relationships/font" Target="fonts/Oswald-bold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b6502930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b6502930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067700" y="400"/>
            <a:ext cx="20763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0"/>
            <a:ext cx="20763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038600" y="2109225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EFEFE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1"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041952" y="3098383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156952" y="3584816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156952" y="2606528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latin typeface="Montserrat"/>
                <a:ea typeface="Montserrat"/>
                <a:cs typeface="Montserrat"/>
                <a:sym typeface="Montserrat"/>
              </a:rPr>
              <a:t>Instancabile 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038602" y="112550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4038602" y="14178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156952" y="628109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278421" y="1125496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278417" y="210645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2278417" y="308740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3156952" y="2599247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4042802" y="4087541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7724987" y="15371"/>
            <a:ext cx="855600" cy="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800">
                <a:latin typeface="Montserrat"/>
                <a:ea typeface="Montserrat"/>
                <a:cs typeface="Montserrat"/>
                <a:sym typeface="Montserrat"/>
              </a:rPr>
              <a:t>SVENTURE</a:t>
            </a:r>
            <a:endParaRPr b="1"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9718" y="2968397"/>
            <a:ext cx="1978200" cy="2100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QUANDO EMERGE DI PIU’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39650" y="15375"/>
            <a:ext cx="1978200" cy="26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NOME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39650" y="344778"/>
            <a:ext cx="1978200" cy="391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 COSA SONO DISPOSTO A RISCHIARE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4924123" y="3592077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4924123" y="635394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4924123" y="2606533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5805477" y="1132781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5805473" y="211374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805475" y="3094675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9650" y="825137"/>
            <a:ext cx="1978200" cy="2054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ASPETTO FISICO</a:t>
            </a:r>
            <a:endParaRPr sz="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7766206" y="3441177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7766206" y="2606520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7730931" y="1151584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7724981" y="344516"/>
            <a:ext cx="855600" cy="741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7724987" y="2326946"/>
            <a:ext cx="855600" cy="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800">
                <a:latin typeface="Montserrat"/>
                <a:ea typeface="Montserrat"/>
                <a:cs typeface="Montserrat"/>
                <a:sym typeface="Montserrat"/>
              </a:rPr>
              <a:t>STATI</a:t>
            </a:r>
            <a:endParaRPr b="1"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4924123" y="162097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156952" y="1617310"/>
            <a:ext cx="1058400" cy="9168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